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7" d="100"/>
          <a:sy n="107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15B3-20AA-43E2-91A2-859EA50CAC50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5BC60-9EF4-47AD-8B05-61FF0828EF4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69C2B-CE1E-4F72-84EF-E13CE2B59C02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0A1BE-586C-42D6-9F14-281B717148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7017C-B0D3-456B-8085-AC18BB9FF507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A230F-72D3-43A0-8CB0-A6AF2CD207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9785-01C2-46EA-9FD2-7071377EA377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D49E3-3AB1-4D22-8BD1-D306EBE736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6FC30-FC40-4F49-9F38-74C759E4A919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34D68-2ABD-4F77-B6D1-E51D2FA11F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EB7A2-0F84-4881-BF64-C4A83EA78A1E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B35A-4322-4B63-A5FB-5E37810029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516B8-386C-4479-8392-1D66A57D7A69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DEC0C-8BF7-4184-90F6-DD28A88782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5076E-A595-465B-9638-1DF5D5332E0E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60C3-EB44-4A56-A460-565E383095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9395-77C9-42E2-A44F-804CB2CEED58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75D3F-9CA3-42E1-BD6F-6755474527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46EBC-5B03-44FB-9805-47D27488E141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68C5B-3F64-4C9B-B702-21D4B49CA8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A5452-7C1F-4D52-ABE0-DE5B6AC5A4EF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47101-EA71-4640-A803-2057D4631EB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035A38-31C1-4D47-B9E0-D021CB4EAC15}" type="datetimeFigureOut">
              <a:rPr lang="it-IT"/>
              <a:pPr>
                <a:defRPr/>
              </a:pPr>
              <a:t>14/03/2017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FC6184-C585-4FBD-8815-5D81B7444E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ottotitolo 2"/>
          <p:cNvSpPr>
            <a:spLocks noGrp="1"/>
          </p:cNvSpPr>
          <p:nvPr>
            <p:ph type="subTitle" idx="4294967295"/>
          </p:nvPr>
        </p:nvSpPr>
        <p:spPr>
          <a:xfrm>
            <a:off x="2776538" y="3582988"/>
            <a:ext cx="6048375" cy="16478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it-IT" sz="4000" b="1" smtClean="0"/>
              <a:t>Comune di Nonantola</a:t>
            </a:r>
            <a:r>
              <a:rPr lang="it-IT" sz="3600" smtClean="0"/>
              <a:t>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it-IT" sz="2400" smtClean="0"/>
              <a:t>Provincia di Modena</a:t>
            </a:r>
          </a:p>
        </p:txBody>
      </p:sp>
      <p:pic>
        <p:nvPicPr>
          <p:cNvPr id="13314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25" y="2933700"/>
            <a:ext cx="2425700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CasellaDiTesto 7"/>
          <p:cNvSpPr txBox="1">
            <a:spLocks noChangeArrowheads="1"/>
          </p:cNvSpPr>
          <p:nvPr/>
        </p:nvSpPr>
        <p:spPr bwMode="auto">
          <a:xfrm>
            <a:off x="2879725" y="6137275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5367" name="Sottotitolo 2"/>
          <p:cNvSpPr>
            <a:spLocks/>
          </p:cNvSpPr>
          <p:nvPr/>
        </p:nvSpPr>
        <p:spPr bwMode="auto">
          <a:xfrm>
            <a:off x="460375" y="622300"/>
            <a:ext cx="8364538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4800" b="1" i="1">
                <a:solidFill>
                  <a:srgbClr val="FF0000"/>
                </a:solidFill>
                <a:latin typeface="Calibri" pitchFamily="34" charset="0"/>
              </a:rPr>
              <a:t>RISCHIO AMIANTO:</a:t>
            </a:r>
            <a:endParaRPr lang="en-US" altLang="zh-CN" sz="48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altLang="zh-CN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danni alla salute, normative vigenti ed incentivi per rimuoverlo</a:t>
            </a:r>
            <a:endParaRPr lang="it-IT" sz="4000" b="1" i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317" name="Sottotitolo 2"/>
          <p:cNvSpPr txBox="1">
            <a:spLocks/>
          </p:cNvSpPr>
          <p:nvPr/>
        </p:nvSpPr>
        <p:spPr bwMode="auto">
          <a:xfrm>
            <a:off x="53975" y="5546725"/>
            <a:ext cx="905192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it-IT" sz="2000">
                <a:solidFill>
                  <a:srgbClr val="898989"/>
                </a:solidFill>
                <a:latin typeface="Calibri" pitchFamily="34" charset="0"/>
              </a:rPr>
              <a:t>Nonantola, 14 marzo 2017 – Sala Marcello “Mirko” Sighinolfi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ctrTitle"/>
          </p:nvPr>
        </p:nvSpPr>
        <p:spPr>
          <a:xfrm>
            <a:off x="685800" y="430213"/>
            <a:ext cx="7772400" cy="1470025"/>
          </a:xfrm>
        </p:spPr>
        <p:txBody>
          <a:bodyPr/>
          <a:lstStyle/>
          <a:p>
            <a:pPr eaLnBrk="1" hangingPunct="1"/>
            <a:r>
              <a:rPr lang="it-IT" sz="2800" smtClean="0"/>
              <a:t>Gli strumenti ed i servizi utili per eliminare </a:t>
            </a:r>
            <a:br>
              <a:rPr lang="it-IT" sz="2800" smtClean="0"/>
            </a:br>
            <a:r>
              <a:rPr lang="it-IT" sz="2800" smtClean="0"/>
              <a:t>il rischio amianto dal nostro territorio.</a:t>
            </a:r>
          </a:p>
        </p:txBody>
      </p:sp>
      <p:sp>
        <p:nvSpPr>
          <p:cNvPr id="14338" name="Sottotitolo 2"/>
          <p:cNvSpPr>
            <a:spLocks noGrp="1"/>
          </p:cNvSpPr>
          <p:nvPr>
            <p:ph type="subTitle" idx="1"/>
          </p:nvPr>
        </p:nvSpPr>
        <p:spPr>
          <a:xfrm>
            <a:off x="0" y="1900238"/>
            <a:ext cx="9051925" cy="3116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898989"/>
                </a:solidFill>
              </a:rPr>
              <a:t>Incontro pubblico, rivolto a cittadini ed imprese, con:</a:t>
            </a:r>
          </a:p>
          <a:p>
            <a:pPr eaLnBrk="1" hangingPunct="1">
              <a:lnSpc>
                <a:spcPct val="80000"/>
              </a:lnSpc>
            </a:pPr>
            <a:endParaRPr lang="it-IT" sz="20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u="sng" smtClean="0">
                <a:solidFill>
                  <a:srgbClr val="898989"/>
                </a:solidFill>
              </a:rPr>
              <a:t>Federica Nannetti</a:t>
            </a:r>
            <a:r>
              <a:rPr lang="it-IT" sz="2000" smtClean="0">
                <a:solidFill>
                  <a:srgbClr val="898989"/>
                </a:solidFill>
              </a:rPr>
              <a:t>, Sindaco Comune di Nonantola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u="sng" smtClean="0">
                <a:solidFill>
                  <a:srgbClr val="898989"/>
                </a:solidFill>
              </a:rPr>
              <a:t>Adriana Giannini</a:t>
            </a:r>
            <a:r>
              <a:rPr lang="it-IT" sz="2000" smtClean="0">
                <a:solidFill>
                  <a:srgbClr val="898989"/>
                </a:solidFill>
              </a:rPr>
              <a:t>, Serv. Prevenzione Collettiva e Sanità Publica Reg. Emilia-Romagna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u="sng" smtClean="0">
                <a:solidFill>
                  <a:srgbClr val="898989"/>
                </a:solidFill>
              </a:rPr>
              <a:t>Alberto Amadei</a:t>
            </a:r>
            <a:r>
              <a:rPr lang="it-IT" sz="2000" smtClean="0">
                <a:solidFill>
                  <a:srgbClr val="898989"/>
                </a:solidFill>
              </a:rPr>
              <a:t>, Servizio Igiene Pubblica AUSL di Modena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u="sng" smtClean="0">
                <a:solidFill>
                  <a:srgbClr val="898989"/>
                </a:solidFill>
              </a:rPr>
              <a:t>Andrea Caselli</a:t>
            </a:r>
            <a:r>
              <a:rPr lang="it-IT" sz="2000" smtClean="0">
                <a:solidFill>
                  <a:srgbClr val="898989"/>
                </a:solidFill>
              </a:rPr>
              <a:t>, Associazione Familiari e Vittime Amianto Emilia Romagna</a:t>
            </a:r>
          </a:p>
          <a:p>
            <a:pPr eaLnBrk="1" hangingPunct="1">
              <a:lnSpc>
                <a:spcPct val="80000"/>
              </a:lnSpc>
            </a:pPr>
            <a:r>
              <a:rPr lang="it-IT" sz="2000" u="sng" smtClean="0">
                <a:solidFill>
                  <a:srgbClr val="898989"/>
                </a:solidFill>
              </a:rPr>
              <a:t>Giovanni Taddei</a:t>
            </a:r>
            <a:r>
              <a:rPr lang="it-IT" sz="2000" smtClean="0">
                <a:solidFill>
                  <a:srgbClr val="898989"/>
                </a:solidFill>
              </a:rPr>
              <a:t>, Serfina Modena Finimpresa Gruppo CNA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it-IT" sz="2000" u="sng" smtClean="0">
                <a:solidFill>
                  <a:srgbClr val="898989"/>
                </a:solidFill>
              </a:rPr>
              <a:t>Marco Monti</a:t>
            </a:r>
            <a:r>
              <a:rPr lang="it-IT" sz="2000" smtClean="0">
                <a:solidFill>
                  <a:srgbClr val="898989"/>
                </a:solidFill>
              </a:rPr>
              <a:t>, Gestore Rifiuti Urbani Geovest srl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it-IT" sz="200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it-IT" sz="2000" smtClean="0">
                <a:solidFill>
                  <a:srgbClr val="898989"/>
                </a:solidFill>
              </a:rPr>
              <a:t>Modera </a:t>
            </a:r>
            <a:r>
              <a:rPr lang="it-IT" sz="2000" u="sng" smtClean="0">
                <a:solidFill>
                  <a:srgbClr val="898989"/>
                </a:solidFill>
              </a:rPr>
              <a:t>Enrico Piccinini</a:t>
            </a:r>
            <a:r>
              <a:rPr lang="it-IT" sz="2000" smtClean="0">
                <a:solidFill>
                  <a:srgbClr val="898989"/>
                </a:solidFill>
              </a:rPr>
              <a:t>, Assessore all'Ambiente Comune di Nonantola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contenuto 2"/>
          <p:cNvSpPr>
            <a:spLocks noGrp="1"/>
          </p:cNvSpPr>
          <p:nvPr>
            <p:ph idx="1"/>
          </p:nvPr>
        </p:nvSpPr>
        <p:spPr>
          <a:xfrm>
            <a:off x="457200" y="862013"/>
            <a:ext cx="8229600" cy="46593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sz="2000" smtClean="0"/>
              <a:t>I relatori presenteranno una breve relazione che toccherà questi temi:</a:t>
            </a:r>
          </a:p>
          <a:p>
            <a:pPr marL="0" indent="0" eaLnBrk="1" hangingPunct="1">
              <a:buFont typeface="Arial" charset="0"/>
              <a:buNone/>
            </a:pPr>
            <a:endParaRPr lang="it-IT" sz="2000" smtClean="0"/>
          </a:p>
          <a:p>
            <a:pPr marL="0" indent="0" eaLnBrk="1" hangingPunct="1"/>
            <a:r>
              <a:rPr lang="it-IT" sz="2000" smtClean="0"/>
              <a:t>Il rischio amianto e gli obiettivi della Regione Emilia-Romagna;</a:t>
            </a:r>
          </a:p>
          <a:p>
            <a:pPr marL="0" indent="0" eaLnBrk="1" hangingPunct="1"/>
            <a:r>
              <a:rPr lang="it-IT" sz="2000" smtClean="0"/>
              <a:t>Inquadramento territoriale: l’esperienza dei Servizi di Igiene Pubblica;</a:t>
            </a:r>
          </a:p>
          <a:p>
            <a:pPr marL="0" indent="0" eaLnBrk="1" hangingPunct="1"/>
            <a:endParaRPr lang="it-IT" sz="800" smtClean="0"/>
          </a:p>
          <a:p>
            <a:pPr marL="0" indent="0" eaLnBrk="1" hangingPunct="1"/>
            <a:r>
              <a:rPr lang="it-IT" sz="2000" smtClean="0"/>
              <a:t>Giustizia, salute e bonifiche: l’impegno di AFeVA Emilia Romagna;</a:t>
            </a:r>
          </a:p>
          <a:p>
            <a:pPr marL="0" indent="0" eaLnBrk="1" hangingPunct="1"/>
            <a:endParaRPr lang="it-IT" sz="800" smtClean="0"/>
          </a:p>
          <a:p>
            <a:pPr marL="0" indent="0" eaLnBrk="1" hangingPunct="1"/>
            <a:r>
              <a:rPr lang="it-IT" sz="2000" smtClean="0"/>
              <a:t>Panoramica relativa alle possibili forme di incentivazione;</a:t>
            </a:r>
          </a:p>
          <a:p>
            <a:pPr marL="0" indent="0" eaLnBrk="1" hangingPunct="1"/>
            <a:endParaRPr lang="it-IT" sz="800" smtClean="0"/>
          </a:p>
          <a:p>
            <a:pPr marL="0" indent="0" eaLnBrk="1" hangingPunct="1"/>
            <a:r>
              <a:rPr lang="it-IT" sz="2000" smtClean="0"/>
              <a:t>Servizio di raccolta a domicilio di piccole quantità di amianto: informazioni operative sulla procedura per lo smaltimento. Dati sulla raccolta dell’amianto nel bacino Geovest.</a:t>
            </a:r>
          </a:p>
          <a:p>
            <a:pPr marL="0" indent="0" eaLnBrk="1" hangingPunct="1"/>
            <a:endParaRPr lang="it-IT" sz="2000" smtClean="0"/>
          </a:p>
          <a:p>
            <a:pPr marL="0" indent="0" eaLnBrk="1" hangingPunct="1">
              <a:buFont typeface="Arial" charset="0"/>
              <a:buNone/>
            </a:pPr>
            <a:r>
              <a:rPr lang="it-IT" sz="2000" smtClean="0"/>
              <a:t>A seguire gli interventi del pubblico con repliche da parte dei relatori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2630488" y="274638"/>
            <a:ext cx="4953000" cy="1143000"/>
          </a:xfrm>
        </p:spPr>
        <p:txBody>
          <a:bodyPr/>
          <a:lstStyle/>
          <a:p>
            <a:r>
              <a:rPr lang="it-IT" sz="4000" b="1" smtClean="0"/>
              <a:t>Comune di Nonantola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zh-CN" smtClean="0"/>
              <a:t> bando dell’amianto dal 1992</a:t>
            </a:r>
          </a:p>
          <a:p>
            <a:r>
              <a:rPr lang="it-IT" altLang="zh-CN" smtClean="0"/>
              <a:t> censimento edifici comunali dal 1997</a:t>
            </a:r>
          </a:p>
          <a:p>
            <a:r>
              <a:rPr lang="it-IT" altLang="zh-CN" smtClean="0"/>
              <a:t> serv. domiciliare di raccolta eternit dal 2010</a:t>
            </a:r>
          </a:p>
          <a:p>
            <a:r>
              <a:rPr lang="it-IT" altLang="zh-CN" smtClean="0"/>
              <a:t> censimento fibrocemento attivato nel 2012</a:t>
            </a:r>
          </a:p>
          <a:p>
            <a:r>
              <a:rPr lang="it-IT" altLang="zh-CN" smtClean="0"/>
              <a:t> tromba d’aria 30 aprile 2014</a:t>
            </a:r>
          </a:p>
          <a:p>
            <a:r>
              <a:rPr lang="it-IT" altLang="zh-CN" smtClean="0"/>
              <a:t> importante continuare a pubblicizzare ogni incentivo utile per la bonifica, privilegiando la rimozione</a:t>
            </a:r>
            <a:endParaRPr lang="it-IT" smtClean="0"/>
          </a:p>
        </p:txBody>
      </p:sp>
      <p:pic>
        <p:nvPicPr>
          <p:cNvPr id="16387" name="Immagin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9513" y="274638"/>
            <a:ext cx="1230312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223</Words>
  <Application>Microsoft Macintosh PowerPoint</Application>
  <PresentationFormat>Presentazione su schermo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宋体</vt:lpstr>
      <vt:lpstr>Tema di Office</vt:lpstr>
      <vt:lpstr>Diapositiva 1</vt:lpstr>
      <vt:lpstr>Gli strumenti ed i servizi utili per eliminare  il rischio amianto dal nostro territorio.</vt:lpstr>
      <vt:lpstr>Diapositiva 3</vt:lpstr>
      <vt:lpstr>Comune di Nonantola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Esperienze di raccolta rifiuti porta a porta a confronto: per migliorare ancora</dc:title>
  <dc:creator>Enrico Piccinini</dc:creator>
  <cp:lastModifiedBy>Vincenzi.a</cp:lastModifiedBy>
  <cp:revision>11</cp:revision>
  <dcterms:created xsi:type="dcterms:W3CDTF">2016-12-10T13:58:24Z</dcterms:created>
  <dcterms:modified xsi:type="dcterms:W3CDTF">2017-03-14T08:17:09Z</dcterms:modified>
</cp:coreProperties>
</file>